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3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D240-A007-CB9C-5480-4D81F5A3A2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150F90-08BE-E252-3E4A-FB317664A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236D5-CB8D-8880-C6AD-32B66F5FC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B8B23-FADA-8C93-0C4B-CFDCD642D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15BE9-43D6-3953-B5BB-0CB1BA096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6405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35492-14F8-D88C-8E13-747E2CC10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80F274-7E7E-CBCF-3A63-8FE55E8BD7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3CDFE-5BD0-6EE9-A2E7-28DF9F05D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A0CE3-01A5-B708-1D06-7813FE029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8BF91-2102-CF50-2D69-DF2126509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130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5EF413-2F75-EA66-C8A1-FE4B742A73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2B6FF-02FD-B76E-7CE6-9B1616AF81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8A86F-5F5E-1277-C383-6B39EC388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BE620-0BBD-8EC1-42D4-D72AB402B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87357-4B0E-B697-F1E0-89DCA734F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665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595F3-327D-9F5D-D882-4B549C3C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D0BE6-6BBF-C6A2-2247-1FF94EF51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F839E-66A6-BCF2-2CB1-5024E437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969A9-B204-33B6-1718-64F21EF8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19026-42D1-5E14-D589-83291313F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2351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9FD8E-174F-4B78-13B4-7360229EC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C71D98-CED3-3EE7-8F95-03DAF68C6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E79C4-B4B7-320C-279A-822CDC96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E4CBF-BBAB-52EA-A16F-059912951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909C7-2E70-64BC-1F73-3416DF814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8324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CA81B-C3FE-7875-CC4F-812EF2850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1B843-677B-8FA7-94C6-2AF972C45C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8451A3-2A25-AE31-520E-DFC3899D3B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695C3-76F5-DEA6-3170-A2DEF74D6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DB2B6-B933-DA70-D168-90D48795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41606-8AB7-7152-958E-9D5145481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397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7C5C-DC54-68D5-A59D-526124581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1FF7A-C6CA-2A17-EAD8-6E4B32108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983C8-999C-35CA-EFFF-88C1E971BE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ADAB06-8052-48ED-96F2-4AC7EB207D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494D9-3CD3-7501-BA18-5017FFE63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470EBF-BB81-C9BF-6B79-0F81EF3FC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F0BFFB-4272-30E4-022A-BC97531BD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B881C3-7167-EA54-33F8-6D1E1FA00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9882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DC6BE-86A9-22A8-3297-B34337876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035D9C-2859-332C-D95C-70CAD4F82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718B99-27BE-6C72-447C-4B6143B16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7C0371-5043-18BC-0A63-9BABA9C07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49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51841D-5147-C44B-D031-E4FD1A710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42F7E5-A841-3C6A-0EBE-ABC5DEBBE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52D93-CC43-DB31-8F93-970EE3AE8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1204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654B7-D9AE-7811-E6B3-AC0129967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55A3E-7D92-BD3C-7A9D-372723A89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6F7735-A2F9-EE57-4C07-AC19C3345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2AA5EB-7AB9-21F5-2CAA-50A2F4BF7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86BF0-E9AD-31EF-3AA0-CB46C4049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AAE3F-7745-ECC8-638B-06DC9407D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1746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FE7B0-5F6A-61EB-916A-C2BD3A486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906BA3-0613-E97C-CAEA-27EFA8F448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31490-EDE7-F125-4A42-4A2C2B8EE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08757-5889-4EDE-253C-C2A834FAC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C65EC3-B5CB-B2A2-603A-103AAC29C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6BA03-D2F5-96D8-4F0A-1A551152C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72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619927-84A0-ECDE-2137-01C49D1AE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88540-893C-C703-5DCB-CEF702C7F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E7602-863B-D336-C5A2-62D9155DE0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394CB-E8DF-4EC9-B335-2A5DC43D7762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9517A-902B-9D68-917C-4866D89E68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66F88-CC79-DAA1-2FE1-ADBDD6503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70B26-321A-4C91-AD99-C6ACE4702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071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copilot.microsoft.com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0" name="Rectangle 114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2" name="Rectangle 115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4" name="Rectangle 115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6" name="Rectangle 115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8" name="Freeform: Shape 115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A11C0D-A89C-08CD-91F6-1E894E2E2609}"/>
              </a:ext>
            </a:extLst>
          </p:cNvPr>
          <p:cNvSpPr txBox="1"/>
          <p:nvPr/>
        </p:nvSpPr>
        <p:spPr>
          <a:xfrm>
            <a:off x="660041" y="2767106"/>
            <a:ext cx="2880828" cy="30719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copilot?</a:t>
            </a:r>
          </a:p>
        </p:txBody>
      </p:sp>
      <p:pic>
        <p:nvPicPr>
          <p:cNvPr id="1026" name="Picture 2" descr="Microsoft COPILOT - Your New AI Best Friend">
            <a:extLst>
              <a:ext uri="{FF2B5EF4-FFF2-40B4-BE49-F238E27FC236}">
                <a16:creationId xmlns:a16="http://schemas.microsoft.com/office/drawing/2014/main" id="{19F3F960-39BB-7948-E5D3-64275C4B8E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" r="49736" b="125"/>
          <a:stretch/>
        </p:blipFill>
        <p:spPr bwMode="auto">
          <a:xfrm>
            <a:off x="4044988" y="-20472"/>
            <a:ext cx="8150788" cy="688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3183309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1" name="Rectangle 350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7" name="Freeform: Shape 356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F349A3-B39C-7D7D-1A63-8BD5B2E267A1}"/>
              </a:ext>
            </a:extLst>
          </p:cNvPr>
          <p:cNvSpPr txBox="1"/>
          <p:nvPr/>
        </p:nvSpPr>
        <p:spPr>
          <a:xfrm>
            <a:off x="662180" y="2862471"/>
            <a:ext cx="3041803" cy="29078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Different Products with similar name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68F284-9EA9-8C66-A4CB-4EA15B7615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57" r="-1" b="-1"/>
          <a:stretch/>
        </p:blipFill>
        <p:spPr>
          <a:xfrm>
            <a:off x="4082880" y="821729"/>
            <a:ext cx="3966698" cy="26162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FD23CD-8329-2609-5937-5C93EF52FD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0" t="10135" r="-203" b="418"/>
          <a:stretch/>
        </p:blipFill>
        <p:spPr>
          <a:xfrm>
            <a:off x="8151690" y="740202"/>
            <a:ext cx="4036889" cy="26900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058BF4-FAEF-3C58-FFFC-2BDC57145C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222" r="-1" b="-1"/>
          <a:stretch/>
        </p:blipFill>
        <p:spPr>
          <a:xfrm>
            <a:off x="5748095" y="3784600"/>
            <a:ext cx="4818312" cy="288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59023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74D1C86B-6F8C-B524-AECE-4573DAA70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486"/>
          <a:stretch/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9219F2-F33F-D043-644C-051EA7A94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473" y="2950387"/>
            <a:ext cx="3052293" cy="3531403"/>
          </a:xfrm>
        </p:spPr>
        <p:txBody>
          <a:bodyPr anchor="t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ea typeface="Calibri Light"/>
                <a:cs typeface="Calibri Light"/>
              </a:rPr>
              <a:t>Microsoft Copilot</a:t>
            </a:r>
            <a:endParaRPr lang="en-US" sz="4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174150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6B5652-C661-4C58-B937-F0F490F7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936867-6407-43FB-9DE6-1B0879D0C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D0B258-678B-4A8C-894F-848AF24A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8D58395-74AF-401A-AF2F-76B6FCF7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003F3F-F118-41D2-AA3F-74DB0D197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223D7A-DE03-2E0D-0154-0FD742E4F53C}"/>
              </a:ext>
            </a:extLst>
          </p:cNvPr>
          <p:cNvSpPr txBox="1"/>
          <p:nvPr/>
        </p:nvSpPr>
        <p:spPr>
          <a:xfrm>
            <a:off x="272629" y="513055"/>
            <a:ext cx="3290579" cy="553421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  <a:latin typeface="Calibri Light"/>
                <a:ea typeface="Calibri Light"/>
                <a:cs typeface="Calibri Light"/>
              </a:rPr>
              <a:t>Using Copilot on the Mobile App</a:t>
            </a:r>
          </a:p>
        </p:txBody>
      </p:sp>
      <p:pic>
        <p:nvPicPr>
          <p:cNvPr id="5" name="Content Placeholder 4" descr="Directly front view of a modern white mobile smart phone mockup with blank  screen isolated on white background Stock Photo - Alamy">
            <a:extLst>
              <a:ext uri="{FF2B5EF4-FFF2-40B4-BE49-F238E27FC236}">
                <a16:creationId xmlns:a16="http://schemas.microsoft.com/office/drawing/2014/main" id="{EFC1496C-46BF-F7E9-E178-5BC80C146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b="9343"/>
          <a:stretch/>
        </p:blipFill>
        <p:spPr>
          <a:xfrm>
            <a:off x="5753585" y="900555"/>
            <a:ext cx="5239303" cy="4992857"/>
          </a:xfrm>
          <a:prstGeom prst="rect">
            <a:avLst/>
          </a:prstGeom>
        </p:spPr>
      </p:pic>
      <p:pic>
        <p:nvPicPr>
          <p:cNvPr id="6" name="RPReplay_Final1716922733">
            <a:hlinkClick r:id="" action="ppaction://media"/>
            <a:extLst>
              <a:ext uri="{FF2B5EF4-FFF2-40B4-BE49-F238E27FC236}">
                <a16:creationId xmlns:a16="http://schemas.microsoft.com/office/drawing/2014/main" id="{E160C819-9D88-BA73-80D8-90558ECD752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5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60080" y="1711402"/>
            <a:ext cx="2061836" cy="353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30004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AAE08A-C404-CEA9-DABE-268A16C470C1}"/>
              </a:ext>
            </a:extLst>
          </p:cNvPr>
          <p:cNvSpPr txBox="1"/>
          <p:nvPr/>
        </p:nvSpPr>
        <p:spPr>
          <a:xfrm>
            <a:off x="660041" y="2767106"/>
            <a:ext cx="2880828" cy="307190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Choose the Copilot that suits you best</a:t>
            </a:r>
          </a:p>
        </p:txBody>
      </p:sp>
      <p:pic>
        <p:nvPicPr>
          <p:cNvPr id="4" name="Content Placeholder 3" descr="A screenshot of a screenshot of a computer program&#10;&#10;Description automatically generated">
            <a:extLst>
              <a:ext uri="{FF2B5EF4-FFF2-40B4-BE49-F238E27FC236}">
                <a16:creationId xmlns:a16="http://schemas.microsoft.com/office/drawing/2014/main" id="{B0D20664-B225-5C3B-56AC-8929303A26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554" r="-77" b="1222"/>
          <a:stretch/>
        </p:blipFill>
        <p:spPr>
          <a:xfrm>
            <a:off x="4055388" y="8368"/>
            <a:ext cx="8160468" cy="685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86666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Theme">
  <a:themeElements>
    <a:clrScheme name="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24</Words>
  <Application>Microsoft Office PowerPoint</Application>
  <PresentationFormat>Widescreen</PresentationFormat>
  <Paragraphs>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Microsoft Copilot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shweta shinde</dc:creator>
  <cp:lastModifiedBy>shweta shinde</cp:lastModifiedBy>
  <cp:revision>255</cp:revision>
  <dcterms:created xsi:type="dcterms:W3CDTF">2024-05-28T17:15:03Z</dcterms:created>
  <dcterms:modified xsi:type="dcterms:W3CDTF">2024-05-30T14:50:32Z</dcterms:modified>
</cp:coreProperties>
</file>

<file path=docProps/thumbnail.jpeg>
</file>